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7" r:id="rId3"/>
    <p:sldId id="268" r:id="rId4"/>
    <p:sldId id="269" r:id="rId5"/>
    <p:sldId id="257" r:id="rId6"/>
    <p:sldId id="274" r:id="rId7"/>
    <p:sldId id="273" r:id="rId8"/>
    <p:sldId id="270" r:id="rId9"/>
    <p:sldId id="272" r:id="rId10"/>
    <p:sldId id="280" r:id="rId11"/>
    <p:sldId id="271" r:id="rId12"/>
    <p:sldId id="275" r:id="rId13"/>
    <p:sldId id="279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7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1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8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4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7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0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4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9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2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2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B0B1-8EDD-4DEA-9610-53AAEB62BE9D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8A25-102D-4BCB-87DD-7EDF5D2F2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домовенок\IMG-20170407-WA0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80" y="980728"/>
            <a:ext cx="5717188" cy="5717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476672"/>
            <a:ext cx="49474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МАРТОВСКИЙ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«ДОМОВЕНОК»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3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юдмила\Desktop\домов\148879019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52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мила\Desktop\домов\14887901898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4912"/>
            <a:ext cx="4048555" cy="30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570458"/>
            <a:ext cx="4477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840" y="556289"/>
            <a:ext cx="44126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работники всегда принимают активное участие на городских мероприятиях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3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esktop\домовенок\IMG-20170407-WA0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446395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9339" y="332656"/>
            <a:ext cx="4045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солнышки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1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домовенок\IMG-20170407-WA0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73957"/>
            <a:ext cx="5791289" cy="3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dmin\Desktop\домовенок\IMG-20170407-WA0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476672"/>
            <a:ext cx="4254962" cy="31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76672"/>
            <a:ext cx="39010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будни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0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Людмила\Desktop\домов\1488600174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1"/>
            <a:ext cx="4714900" cy="30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дмила\Desktop\домов\1489737500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3" y="3429001"/>
            <a:ext cx="3087100" cy="308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юдмила\Desktop\домов\14880982491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2" y="31669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6506" y="1002367"/>
            <a:ext cx="4968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Учимся самостоятельности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дмила\Desktop\домов\1489041963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6" y="1628800"/>
            <a:ext cx="8159808" cy="46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6675" y="476672"/>
            <a:ext cx="5418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 коллектив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6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домовенок\IMG-20170407-WA0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8488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ля детей настоящее удовольствие делать открытки своими руками 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2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домовенок\IMG-20170407-WA0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700808"/>
            <a:ext cx="4140460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домовенок\IMG-20170407-WA0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3" y="1700808"/>
            <a:ext cx="4279488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335" y="332656"/>
            <a:ext cx="87849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Прекрасную половину  из «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Берегини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 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Поздравляет Антон Васильев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4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домовенок\IMG-20170407-WA0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020"/>
            <a:ext cx="2120075" cy="350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омовенок\IMG-20170407-WA0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6" y="3929500"/>
            <a:ext cx="2088231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домовенок\IMG-20170407-WA0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88" y="189020"/>
            <a:ext cx="4991880" cy="25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домовенок\IMG-20170407-WA0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67" y="3692999"/>
            <a:ext cx="4991201" cy="232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2807537"/>
            <a:ext cx="62286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Весёлые каникулы!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2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домовенок\IMG-20170407-WA0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домовенок\IMG-20170407-WA0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" y="4221088"/>
            <a:ext cx="3174640" cy="23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домовенок\IMG-20170407-WA0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84" y="563166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домовенок\IMG-20170407-WA01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555013"/>
            <a:ext cx="2238363" cy="298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домовенок\IMG-20170407-WA01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56" y="4194085"/>
            <a:ext cx="3210644" cy="24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572" y="3525011"/>
            <a:ext cx="8464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Активный отдых на свежем воздухе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0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домовенок\IMG-20170407-WA0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0261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дмила\Desktop\домов\14891309551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7" y="2996952"/>
            <a:ext cx="4252085" cy="31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5894" y="1052736"/>
            <a:ext cx="35513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кафе «Сова»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148" y="4269018"/>
            <a:ext cx="4211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Благотворительная акция от предпринимателей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32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домовенок\IMG-20170407-WA0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домовенок\IMG-20170407-WA0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3" y="45867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576391"/>
            <a:ext cx="446449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Успешно выступили на практико-ориентированном республиканском конкурсе «Я умею, я могу, я знаю» для коррекционных школ г.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кутска.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2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домовенок\IMG-20170407-WA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9163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домовенок\IMG-20170407-WA0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58" y="2819327"/>
            <a:ext cx="5052305" cy="28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6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домовенок\rozovyj-fon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домовенок\IMG-20170407-WA0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6326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домовенок\IMG-20170407-WA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84" y="3535896"/>
            <a:ext cx="5208579" cy="29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05064"/>
            <a:ext cx="34323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нас в гостях Кадетская школа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8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85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Берегиня</cp:lastModifiedBy>
  <cp:revision>14</cp:revision>
  <dcterms:created xsi:type="dcterms:W3CDTF">2017-04-07T13:32:13Z</dcterms:created>
  <dcterms:modified xsi:type="dcterms:W3CDTF">2017-05-06T01:42:39Z</dcterms:modified>
</cp:coreProperties>
</file>