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5" r:id="rId4"/>
    <p:sldId id="266" r:id="rId5"/>
    <p:sldId id="257" r:id="rId6"/>
    <p:sldId id="258" r:id="rId7"/>
    <p:sldId id="259" r:id="rId8"/>
    <p:sldId id="260" r:id="rId9"/>
    <p:sldId id="263" r:id="rId10"/>
    <p:sldId id="261" r:id="rId11"/>
    <p:sldId id="262" r:id="rId12"/>
    <p:sldId id="264" r:id="rId13"/>
    <p:sldId id="267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190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074420" y="2466752"/>
            <a:ext cx="5554980" cy="23368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42396-5D35-4354-914F-40A3973C2895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0045B-F641-461D-B803-D61C4C23E6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1075" y="1885069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867882" y="1793355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42396-5D35-4354-914F-40A3973C2895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0045B-F641-461D-B803-D61C4C23E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366186"/>
            <a:ext cx="1371600" cy="7802033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0" y="366188"/>
            <a:ext cx="41719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42396-5D35-4354-914F-40A3973C2895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0045B-F641-461D-B803-D61C4C23E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42396-5D35-4354-914F-40A3973C2895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0045B-F641-461D-B803-D61C4C23E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2168" y="-72"/>
            <a:ext cx="51435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794" y="3467100"/>
            <a:ext cx="4800600" cy="3048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3794" y="1422400"/>
            <a:ext cx="4800600" cy="2012949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42396-5D35-4354-914F-40A3973C2895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0045B-F641-461D-B803-D61C4C23E6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1714500" y="0"/>
            <a:ext cx="5715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29241" y="3752875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806048" y="3661160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42396-5D35-4354-914F-40A3973C2895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0045B-F641-461D-B803-D61C4C23E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42396-5D35-4354-914F-40A3973C2895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0045B-F641-461D-B803-D61C4C23E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42396-5D35-4354-914F-40A3973C2895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0045B-F641-461D-B803-D61C4C23E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238" y="0"/>
            <a:ext cx="609676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42396-5D35-4354-914F-40A3973C2895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0045B-F641-461D-B803-D61C4C23E67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875952"/>
            <a:ext cx="2857500" cy="93133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6115050" cy="5323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42396-5D35-4354-914F-40A3973C2895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0045B-F641-461D-B803-D61C4C23E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42396-5D35-4354-914F-40A3973C2895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0045B-F641-461D-B803-D61C4C23E6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50" y="1524005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297544" y="1272455"/>
            <a:ext cx="51435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3752750" y="1249048"/>
            <a:ext cx="486918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0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611945" y="-1087896"/>
            <a:ext cx="1229165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26613" y="28137"/>
            <a:ext cx="1276643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37161" y="1406770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59655" y="-72"/>
            <a:ext cx="6098345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76706" y="1930400"/>
            <a:ext cx="5623560" cy="64008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2686050" y="8407400"/>
            <a:ext cx="16002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3842396-5D35-4354-914F-40A3973C2895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4286250" y="8407400"/>
            <a:ext cx="21717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460236" y="8407400"/>
            <a:ext cx="3429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350045B-F641-461D-B803-D61C4C23E67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283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effectLst/>
              </a:rPr>
              <a:t>Муниципальное казенное учреждение                                                         специальный (коррекционный)детский дом для детей-сирот и детей, оставшихся без попечения родителей   с ограниченными возможностями здоровья «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effectLst/>
              </a:rPr>
              <a:t>Берегиня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effectLst/>
              </a:rPr>
              <a:t>»                                                            городского округа «город Як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ru-RU" sz="5400" b="1" i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i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Декабрьский </a:t>
            </a:r>
            <a:r>
              <a:rPr lang="ru-RU" sz="5400" b="1" i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домовёнок</a:t>
            </a:r>
            <a:endParaRPr lang="ru-RU" sz="5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5400" dirty="0">
              <a:solidFill>
                <a:srgbClr val="00B0F0"/>
              </a:solidFill>
            </a:endParaRP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3446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Праздник к нам приходит….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ПК1\Desktop\фото\20151218_141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9" y="2124877"/>
            <a:ext cx="2563371" cy="19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К1\Desktop\фото\20151218_154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29" y="2124877"/>
            <a:ext cx="2052265" cy="273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К1\Desktop\фото\20151218_1554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56" y="6372200"/>
            <a:ext cx="2608313" cy="19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0688" y="6516216"/>
            <a:ext cx="3419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Первыми с наступающим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новым годом нас поздравили </a:t>
            </a:r>
          </a:p>
          <a:p>
            <a:r>
              <a:rPr lang="ru-RU" dirty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частники акции «Подари ребенку радость» работники окружной администрации </a:t>
            </a:r>
            <a:r>
              <a:rPr lang="ru-RU" dirty="0" err="1" smtClean="0">
                <a:solidFill>
                  <a:srgbClr val="002060"/>
                </a:solidFill>
              </a:rPr>
              <a:t>г.Якутска</a:t>
            </a:r>
            <a:r>
              <a:rPr lang="ru-RU" dirty="0" smtClean="0">
                <a:solidFill>
                  <a:srgbClr val="002060"/>
                </a:solidFill>
              </a:rPr>
              <a:t>.  Было море позитива,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много подарков, сладостей и конечно, как же без </a:t>
            </a:r>
            <a:r>
              <a:rPr lang="en-US" dirty="0" smtClean="0">
                <a:solidFill>
                  <a:srgbClr val="002060"/>
                </a:solidFill>
              </a:rPr>
              <a:t>strike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ПК1\Desktop\фото\IMG-20151218-WA00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619" y="4211960"/>
            <a:ext cx="3603724" cy="202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34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1\Desktop\фото\20151218_185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273882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К1\Desktop\фото\20151224_144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58" y="3848442"/>
            <a:ext cx="3449572" cy="27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К1\Desktop\фото\IMG-20160109-WA0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373" y="6372200"/>
            <a:ext cx="3140968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К1\Desktop\фото\20151227_1144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78" y="1979711"/>
            <a:ext cx="3264363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3029" y="118762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СПО «Дар»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0483" y="3327325"/>
            <a:ext cx="1996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Колледж искусств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1048" y="5436096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Магазин «Азбука»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4687" y="7668344"/>
            <a:ext cx="266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Воскресная школа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540" y="8748464"/>
            <a:ext cx="630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Хотим всем сказать спасибо! За ваше внимание и подарки!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9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Весело, весело встретим Новый год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ПК1\Desktop\фото\IMG-20151231-WA0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00" y="1907704"/>
            <a:ext cx="5192504" cy="292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1\Desktop\фото\IMG-20151231-WA0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80" y="6076288"/>
            <a:ext cx="4896544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К1\Desktop\фото\IMG-20160101-WA0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20" y="4828488"/>
            <a:ext cx="1856103" cy="1247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25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Синий бархат неба вышит, Словно в сказке, серебром,</a:t>
            </a:r>
          </a:p>
          <a:p>
            <a:r>
              <a:rPr lang="ru-RU" dirty="0" smtClean="0"/>
              <a:t>Ожиданьем чуда дышит</a:t>
            </a:r>
          </a:p>
          <a:p>
            <a:r>
              <a:rPr lang="ru-RU" dirty="0" smtClean="0"/>
              <a:t>В этот праздник все кругом!</a:t>
            </a:r>
          </a:p>
          <a:p>
            <a:r>
              <a:rPr lang="ru-RU" dirty="0" smtClean="0"/>
              <a:t>Пусть в окошко постучится</a:t>
            </a:r>
          </a:p>
          <a:p>
            <a:r>
              <a:rPr lang="ru-RU" dirty="0" smtClean="0"/>
              <a:t>В полночь добрый новый год. </a:t>
            </a:r>
          </a:p>
          <a:p>
            <a:r>
              <a:rPr lang="ru-RU" dirty="0" smtClean="0"/>
              <a:t>Всем мечтам поможет сбыться. </a:t>
            </a:r>
          </a:p>
          <a:p>
            <a:r>
              <a:rPr lang="ru-RU" dirty="0" err="1" smtClean="0"/>
              <a:t>Счастье,радость</a:t>
            </a:r>
            <a:r>
              <a:rPr lang="ru-RU" dirty="0" smtClean="0"/>
              <a:t> принесет!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83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                  12 декабря    1993г.принята         Конституция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Свод самых главных законов РФ называется Конституцией. В Конституции записаны права каждого человека, живущего РФ. Начинается она со слов:  «Человек,  и его права и свободы являются высшей ценностью».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20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Скоро Новый Год…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Поздравляем всех с наступающим Новым Годом!</a:t>
            </a:r>
          </a:p>
          <a:p>
            <a:pPr marL="82296" indent="0">
              <a:buNone/>
            </a:pPr>
            <a:r>
              <a:rPr lang="ru-RU" dirty="0" smtClean="0"/>
              <a:t>2015г. был полон новыми событиями, но самое главное весь год прошел в атмосфере добра и </a:t>
            </a:r>
            <a:r>
              <a:rPr lang="ru-RU" dirty="0" smtClean="0"/>
              <a:t>нежной заботы к нам, </a:t>
            </a:r>
            <a:r>
              <a:rPr lang="ru-RU" dirty="0" smtClean="0"/>
              <a:t>в</a:t>
            </a:r>
            <a:r>
              <a:rPr lang="ru-RU" dirty="0" smtClean="0"/>
              <a:t>оспитанникам,  и все это согревало   </a:t>
            </a:r>
            <a:r>
              <a:rPr lang="ru-RU" dirty="0" smtClean="0"/>
              <a:t>надеждой, любовью и счастьем…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57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600" dirty="0" smtClean="0"/>
              <a:t>В ЭТОМ НОМЕРЕ ЖУРНАЛА МЫ ПОЗНАКОМИМ :</a:t>
            </a:r>
          </a:p>
          <a:p>
            <a:pPr>
              <a:buFontTx/>
              <a:buChar char="-"/>
            </a:pPr>
            <a:r>
              <a:rPr lang="ru-RU" sz="1600" dirty="0"/>
              <a:t> </a:t>
            </a:r>
            <a:r>
              <a:rPr lang="ru-RU" sz="1600" dirty="0" smtClean="0"/>
              <a:t>Кристина участница «Профи»</a:t>
            </a:r>
          </a:p>
          <a:p>
            <a:pPr>
              <a:buFontTx/>
              <a:buChar char="-"/>
            </a:pPr>
            <a:r>
              <a:rPr lang="ru-RU" sz="1600" dirty="0" smtClean="0"/>
              <a:t>«</a:t>
            </a:r>
            <a:r>
              <a:rPr lang="ru-RU" sz="1600" dirty="0" err="1" smtClean="0"/>
              <a:t>Гурманика</a:t>
            </a:r>
            <a:r>
              <a:rPr lang="ru-RU" sz="1600" dirty="0" smtClean="0"/>
              <a:t>»- это приятное общение и сказочные рецепты…</a:t>
            </a:r>
          </a:p>
          <a:p>
            <a:pPr>
              <a:buFontTx/>
              <a:buChar char="-"/>
            </a:pPr>
            <a:r>
              <a:rPr lang="ru-RU" sz="1600"/>
              <a:t> </a:t>
            </a:r>
            <a:r>
              <a:rPr lang="ru-RU" sz="1600" smtClean="0"/>
              <a:t>Участники «семейной олимпиады…»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Фотосессия…</a:t>
            </a:r>
          </a:p>
          <a:p>
            <a:pPr marL="82296" indent="0">
              <a:buNone/>
            </a:pPr>
            <a:r>
              <a:rPr lang="ru-RU" sz="1600" dirty="0" smtClean="0"/>
              <a:t>-      Скоро Новый Год.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6928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Республиканский конкурс «Профи»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	Наша Кристина приняла участие в </a:t>
            </a:r>
            <a:r>
              <a:rPr lang="en-US" sz="2000" dirty="0" smtClean="0">
                <a:solidFill>
                  <a:srgbClr val="002060"/>
                </a:solidFill>
              </a:rPr>
              <a:t>III </a:t>
            </a:r>
            <a:r>
              <a:rPr lang="ru-RU" sz="2000" dirty="0" smtClean="0">
                <a:solidFill>
                  <a:srgbClr val="002060"/>
                </a:solidFill>
              </a:rPr>
              <a:t>республиканском конкурсе по профессиональной ориентации детей-сирот «Профи». В будущем хочет стать работником таможенной службы.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К1\Desktop\фото\IMG-20160204-WA0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25" y="6588224"/>
            <a:ext cx="40964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К1\Desktop\фото\IMG-20151210-WA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32" y="3575298"/>
            <a:ext cx="3813043" cy="28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1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«</a:t>
            </a:r>
            <a:r>
              <a:rPr lang="ru-RU" dirty="0" err="1" smtClean="0">
                <a:solidFill>
                  <a:srgbClr val="00B0F0"/>
                </a:solidFill>
              </a:rPr>
              <a:t>Гурманика</a:t>
            </a:r>
            <a:r>
              <a:rPr lang="ru-RU" dirty="0" smtClean="0">
                <a:solidFill>
                  <a:srgbClr val="00B0F0"/>
                </a:solidFill>
              </a:rPr>
              <a:t>» и мы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6706" y="1763688"/>
            <a:ext cx="5623560" cy="656751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Весь декабрь прошел в сотрудничестве с </a:t>
            </a:r>
            <a:r>
              <a:rPr lang="ru-RU" sz="1800" dirty="0" smtClean="0">
                <a:solidFill>
                  <a:srgbClr val="002060"/>
                </a:solidFill>
              </a:rPr>
              <a:t>журналом «Вкусная шкатулка рецептов» и информационным порталом «ЯСИА».  </a:t>
            </a:r>
            <a:r>
              <a:rPr lang="ru-RU" sz="1800" dirty="0" smtClean="0">
                <a:solidFill>
                  <a:srgbClr val="002060"/>
                </a:solidFill>
              </a:rPr>
              <a:t>Они научили нас готовить сладкие </a:t>
            </a:r>
            <a:r>
              <a:rPr lang="ru-RU" sz="1800" dirty="0" err="1" smtClean="0">
                <a:solidFill>
                  <a:srgbClr val="002060"/>
                </a:solidFill>
              </a:rPr>
              <a:t>капкейки</a:t>
            </a:r>
            <a:r>
              <a:rPr lang="ru-RU" sz="1800" dirty="0" smtClean="0">
                <a:solidFill>
                  <a:srgbClr val="002060"/>
                </a:solidFill>
              </a:rPr>
              <a:t>, канапе из фруктов, украшать торты и </a:t>
            </a:r>
            <a:r>
              <a:rPr lang="ru-RU" sz="1800" dirty="0" err="1" smtClean="0">
                <a:solidFill>
                  <a:srgbClr val="002060"/>
                </a:solidFill>
              </a:rPr>
              <a:t>пироженки</a:t>
            </a:r>
            <a:r>
              <a:rPr lang="ru-RU" sz="1800" dirty="0" smtClean="0">
                <a:solidFill>
                  <a:srgbClr val="002060"/>
                </a:solidFill>
              </a:rPr>
              <a:t>, все это обязательно пригодится нам в жизни.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Users\ПК1\Desktop\фото\20151206_153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338" y="3347863"/>
            <a:ext cx="2842625" cy="21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К1\Desktop\фото\20151206_144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65" y="6012160"/>
            <a:ext cx="2091696" cy="270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К1\Desktop\фото\IMG-20151206-WA0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5742087"/>
            <a:ext cx="2030353" cy="27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К1\Desktop\фото\IMG-20151206-WA00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12" y="5722695"/>
            <a:ext cx="2001651" cy="266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0" y="3339554"/>
            <a:ext cx="2952328" cy="221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29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К1\Desktop\фото\IMG-20151207-WA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46" y="323528"/>
            <a:ext cx="3621021" cy="27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1\Desktop\фото\IMG-20151207-WA00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5259" r="15333" b="4075"/>
          <a:stretch/>
        </p:blipFill>
        <p:spPr bwMode="auto">
          <a:xfrm>
            <a:off x="2605621" y="3203848"/>
            <a:ext cx="3759092" cy="264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К1\Desktop\фото\IMG-20151214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86" y="6012160"/>
            <a:ext cx="3783250" cy="283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372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Поздравляем наших победителей семейной </a:t>
            </a:r>
            <a:r>
              <a:rPr lang="ru-RU" sz="2400" dirty="0" err="1" smtClean="0">
                <a:solidFill>
                  <a:srgbClr val="0070C0"/>
                </a:solidFill>
              </a:rPr>
              <a:t>метапредметной</a:t>
            </a:r>
            <a:r>
              <a:rPr lang="ru-RU" sz="2400" dirty="0" smtClean="0">
                <a:solidFill>
                  <a:srgbClr val="0070C0"/>
                </a:solidFill>
              </a:rPr>
              <a:t> олимпиады среди коррекционных ОУ </a:t>
            </a:r>
            <a:r>
              <a:rPr lang="ru-RU" sz="2400" dirty="0" err="1" smtClean="0">
                <a:solidFill>
                  <a:srgbClr val="0070C0"/>
                </a:solidFill>
              </a:rPr>
              <a:t>г.Якутска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ПК1\Desktop\фото\20151204_161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32" y="4595497"/>
            <a:ext cx="2196623" cy="292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1\Desktop\фото\20151204_1616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56" y="1817694"/>
            <a:ext cx="3536084" cy="265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649" y="7524328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002060"/>
                </a:solidFill>
              </a:rPr>
              <a:t>Саввина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Айта</a:t>
            </a:r>
            <a:r>
              <a:rPr lang="ru-RU" sz="1600" dirty="0" smtClean="0">
                <a:solidFill>
                  <a:srgbClr val="002060"/>
                </a:solidFill>
              </a:rPr>
              <a:t> и </a:t>
            </a:r>
            <a:r>
              <a:rPr lang="ru-RU" sz="1600" dirty="0">
                <a:solidFill>
                  <a:srgbClr val="002060"/>
                </a:solidFill>
              </a:rPr>
              <a:t>О</a:t>
            </a:r>
            <a:r>
              <a:rPr lang="ru-RU" sz="1600" dirty="0" smtClean="0">
                <a:solidFill>
                  <a:srgbClr val="002060"/>
                </a:solidFill>
              </a:rPr>
              <a:t>леся Витальевна  стали лучшими в номинациях «География» и «Информатика».  И стали обладателями номинации «Самая интеллектуальная семья» среди </a:t>
            </a:r>
            <a:r>
              <a:rPr lang="en-US" sz="1600" dirty="0" smtClean="0">
                <a:solidFill>
                  <a:srgbClr val="002060"/>
                </a:solidFill>
              </a:rPr>
              <a:t>VII</a:t>
            </a:r>
            <a:r>
              <a:rPr lang="ru-RU" sz="1600" dirty="0" smtClean="0">
                <a:solidFill>
                  <a:srgbClr val="002060"/>
                </a:solidFill>
              </a:rPr>
              <a:t>-классов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1048" y="7524328"/>
            <a:ext cx="28296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solidFill>
                  <a:srgbClr val="002060"/>
                </a:solidFill>
              </a:rPr>
              <a:t>Силянгина</a:t>
            </a:r>
            <a:r>
              <a:rPr lang="ru-RU" sz="1600" dirty="0" smtClean="0">
                <a:solidFill>
                  <a:srgbClr val="002060"/>
                </a:solidFill>
              </a:rPr>
              <a:t> Юля и Александра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Иосифовна стали лучшими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в номинации «Физика»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Среди </a:t>
            </a:r>
            <a:r>
              <a:rPr lang="en-US" sz="1600" dirty="0" smtClean="0">
                <a:solidFill>
                  <a:srgbClr val="002060"/>
                </a:solidFill>
              </a:rPr>
              <a:t>IX</a:t>
            </a:r>
            <a:r>
              <a:rPr lang="ru-RU" sz="1600" dirty="0" smtClean="0">
                <a:solidFill>
                  <a:srgbClr val="002060"/>
                </a:solidFill>
              </a:rPr>
              <a:t> классов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ПК1\Desktop\фото\20151204_1616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4" t="34890" r="28666" b="7110"/>
          <a:stretch/>
        </p:blipFill>
        <p:spPr bwMode="auto">
          <a:xfrm>
            <a:off x="4008910" y="4645890"/>
            <a:ext cx="2300410" cy="28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7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Участие в </a:t>
            </a:r>
            <a:r>
              <a:rPr lang="ru-RU" dirty="0" err="1" smtClean="0">
                <a:solidFill>
                  <a:srgbClr val="00B0F0"/>
                </a:solidFill>
              </a:rPr>
              <a:t>профориентационной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фотосессии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86" y="2267744"/>
            <a:ext cx="1901298" cy="253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4973" y="4860032"/>
            <a:ext cx="23219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002060"/>
                </a:solidFill>
              </a:rPr>
              <a:t>Ж.Лариса</a:t>
            </a:r>
            <a:r>
              <a:rPr lang="ru-RU" sz="1400" dirty="0" smtClean="0">
                <a:solidFill>
                  <a:srgbClr val="002060"/>
                </a:solidFill>
              </a:rPr>
              <a:t> и </a:t>
            </a:r>
            <a:r>
              <a:rPr lang="ru-RU" sz="1400" dirty="0" smtClean="0">
                <a:solidFill>
                  <a:srgbClr val="002060"/>
                </a:solidFill>
              </a:rPr>
              <a:t> Белозеров Д.Г.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 гендиректор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ЯХБ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ПК1\Desktop\фото\IMG-20151212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5508104"/>
            <a:ext cx="1979820" cy="263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К1\Desktop\фото\IMG-20151207-WA0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36" y="2267744"/>
            <a:ext cx="189021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5024" y="4860032"/>
            <a:ext cx="2333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solidFill>
                  <a:srgbClr val="002060"/>
                </a:solidFill>
              </a:rPr>
              <a:t>Б.Настя</a:t>
            </a:r>
            <a:r>
              <a:rPr lang="ru-RU" sz="1400" dirty="0" smtClean="0">
                <a:solidFill>
                  <a:srgbClr val="002060"/>
                </a:solidFill>
              </a:rPr>
              <a:t> и Прокопьева М.М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sz="1400" dirty="0" smtClean="0"/>
              <a:t>Профессор.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124744" y="8316416"/>
            <a:ext cx="3336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solidFill>
                  <a:srgbClr val="002060"/>
                </a:solidFill>
              </a:rPr>
              <a:t>Т.Настя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и Донская </a:t>
            </a:r>
            <a:r>
              <a:rPr lang="ru-RU" sz="1600" dirty="0" err="1" smtClean="0">
                <a:solidFill>
                  <a:srgbClr val="002060"/>
                </a:solidFill>
              </a:rPr>
              <a:t>Д.С.зам.гл.врача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24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176</TotalTime>
  <Words>386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Муниципальное казенное учреждение                                                         специальный (коррекционный)детский дом для детей-сирот и детей, оставшихся без попечения родителей   с ограниченными возможностями здоровья «Берегиня»                                                            городского округа «город Як</vt:lpstr>
      <vt:lpstr>                  12 декабря    1993г.принята         Конституция</vt:lpstr>
      <vt:lpstr> Скоро Новый Год…</vt:lpstr>
      <vt:lpstr>Презентация PowerPoint</vt:lpstr>
      <vt:lpstr>Республиканский конкурс «Профи»</vt:lpstr>
      <vt:lpstr>«Гурманика» и мы</vt:lpstr>
      <vt:lpstr>Презентация PowerPoint</vt:lpstr>
      <vt:lpstr>Поздравляем наших победителей семейной метапредметной олимпиады среди коррекционных ОУ г.Якутска</vt:lpstr>
      <vt:lpstr>Участие в профориентационной фотосессии</vt:lpstr>
      <vt:lpstr>Праздник к нам приходит….</vt:lpstr>
      <vt:lpstr>Презентация PowerPoint</vt:lpstr>
      <vt:lpstr>Весело, весело встретим Новый год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учреждение                                                         специальный (коррекционный)детский дом для детей-сирот и детей, оставшихся без попечения родителей   с ограниченными возможностями здоровья «Берегиня»                                                            городского округа «город Як</dc:title>
  <dc:creator>ПК1</dc:creator>
  <cp:lastModifiedBy>COMP01</cp:lastModifiedBy>
  <cp:revision>21</cp:revision>
  <dcterms:created xsi:type="dcterms:W3CDTF">2016-02-04T12:36:42Z</dcterms:created>
  <dcterms:modified xsi:type="dcterms:W3CDTF">2016-02-05T05:06:01Z</dcterms:modified>
</cp:coreProperties>
</file>