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63" r:id="rId3"/>
    <p:sldId id="257" r:id="rId4"/>
    <p:sldId id="264" r:id="rId5"/>
    <p:sldId id="258" r:id="rId6"/>
    <p:sldId id="266" r:id="rId7"/>
    <p:sldId id="259" r:id="rId8"/>
    <p:sldId id="269" r:id="rId9"/>
    <p:sldId id="261" r:id="rId10"/>
    <p:sldId id="262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3" autoAdjust="0"/>
    <p:restoredTop sz="92031" autoAdjust="0"/>
  </p:normalViewPr>
  <p:slideViewPr>
    <p:cSldViewPr>
      <p:cViewPr>
        <p:scale>
          <a:sx n="100" d="100"/>
          <a:sy n="100" d="100"/>
        </p:scale>
        <p:origin x="-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3013A-D636-4EC8-B553-FB858DBFDE53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3FF41-CEC0-4EAA-B113-A471BCF1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0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FF41-CEC0-4EAA-B113-A471BCF1E4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6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essay.ru/public/page_images/8065/pic%20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3575" cy="42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391" y="4509120"/>
            <a:ext cx="7128792" cy="224129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БЕРЕГИНЯ»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29.03.2016</a:t>
            </a:r>
            <a:endParaRPr lang="ru-RU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484784"/>
            <a:ext cx="5544616" cy="28083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ЗДОРОВЕЙКА</a:t>
            </a:r>
            <a:br>
              <a:rPr lang="ru-RU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за ЗОЖ</a:t>
            </a:r>
            <a:endParaRPr lang="ru-RU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7321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Встреча в рамках добровольческой  работы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817610" cy="289056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2564904"/>
            <a:ext cx="4633913" cy="278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1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Школьники из СОШ№ 15 во время каникул организовали товарищескую встречу:</a:t>
            </a:r>
          </a:p>
          <a:p>
            <a:r>
              <a:rPr lang="ru-RU" dirty="0" smtClean="0"/>
              <a:t>-знакомство.</a:t>
            </a:r>
          </a:p>
          <a:p>
            <a:r>
              <a:rPr lang="ru-RU" dirty="0" smtClean="0"/>
              <a:t>-соревнование по футболу.</a:t>
            </a:r>
          </a:p>
          <a:p>
            <a:r>
              <a:rPr lang="ru-RU" dirty="0" smtClean="0"/>
              <a:t>-игры на воздухе.</a:t>
            </a:r>
          </a:p>
          <a:p>
            <a:r>
              <a:rPr lang="ru-RU" dirty="0" smtClean="0"/>
              <a:t>Воспитанники Центра приняли активное участие, товарищеская встреча по футболу закончилось счетом: команда «Дружба» СОШ№15 выиграли 6:2, команда Альянс 1:1 ничья, по пенальти 3:1 проиграла команда «Максимум» («Берегиня»). Хозяева накрыли стол, проводили игры. Встреча удалась на славу!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80920" cy="5793824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/>
              <a:t>Месячник психологического здоровья имел следующие цели:</a:t>
            </a:r>
          </a:p>
          <a:p>
            <a:r>
              <a:rPr lang="ru-RU" sz="2600" dirty="0"/>
              <a:t>•	обеспечить психологическую безопасность воспитанников, педагогов;</a:t>
            </a:r>
          </a:p>
          <a:p>
            <a:r>
              <a:rPr lang="ru-RU" sz="2600" dirty="0"/>
              <a:t>•	проводить занятия, направленные на формирование у  подростков и детей коммуникативных навыков, позитивного отношения к себе и к окружающим, навыков </a:t>
            </a:r>
            <a:r>
              <a:rPr lang="ru-RU" sz="2600" dirty="0" err="1"/>
              <a:t>саморегуляции</a:t>
            </a:r>
            <a:r>
              <a:rPr lang="ru-RU" sz="2600" dirty="0"/>
              <a:t> психоэмоционального состояния, умения разрешать конфликты и адекватно вести себя в стрессовых ситуациях;</a:t>
            </a:r>
          </a:p>
          <a:p>
            <a:r>
              <a:rPr lang="ru-RU" sz="2600" dirty="0"/>
              <a:t>•	повысить психологическую компетентность педагогов, снизить эмоциональное выгорание педагогов.</a:t>
            </a:r>
          </a:p>
          <a:p>
            <a:r>
              <a:rPr lang="ru-RU" sz="2600" dirty="0"/>
              <a:t>Были проведены: психологический тренинг  развития коммуникативных навыков и </a:t>
            </a:r>
            <a:r>
              <a:rPr lang="ru-RU" sz="2600" dirty="0" err="1"/>
              <a:t>командообразования</a:t>
            </a:r>
            <a:r>
              <a:rPr lang="ru-RU" sz="2600" dirty="0"/>
              <a:t> (</a:t>
            </a:r>
            <a:r>
              <a:rPr lang="ru-RU" sz="2600" dirty="0" err="1"/>
              <a:t>кыьыл</a:t>
            </a:r>
            <a:r>
              <a:rPr lang="ru-RU" sz="2600" dirty="0"/>
              <a:t> </a:t>
            </a:r>
            <a:r>
              <a:rPr lang="ru-RU" sz="2600" dirty="0" err="1"/>
              <a:t>футболкалаах</a:t>
            </a:r>
            <a:r>
              <a:rPr lang="ru-RU" sz="2600" dirty="0"/>
              <a:t>, дружба </a:t>
            </a:r>
            <a:r>
              <a:rPr lang="ru-RU" sz="2600" dirty="0" err="1"/>
              <a:t>диэни</a:t>
            </a:r>
            <a:r>
              <a:rPr lang="ru-RU" sz="2600" dirty="0"/>
              <a:t> </a:t>
            </a:r>
            <a:r>
              <a:rPr lang="ru-RU" sz="2600" dirty="0" err="1"/>
              <a:t>суруйбуттар</a:t>
            </a:r>
            <a:r>
              <a:rPr lang="ru-RU" sz="2600" dirty="0"/>
              <a:t> </a:t>
            </a:r>
            <a:r>
              <a:rPr lang="ru-RU" sz="2600" dirty="0" err="1"/>
              <a:t>спичканан</a:t>
            </a:r>
            <a:r>
              <a:rPr lang="ru-RU" sz="2600" dirty="0"/>
              <a:t>);  психологическая акция «Мы голосуем за жизнь!» (плакат, </a:t>
            </a:r>
            <a:r>
              <a:rPr lang="ru-RU" sz="2600" dirty="0" err="1"/>
              <a:t>кыргыттар</a:t>
            </a:r>
            <a:r>
              <a:rPr lang="ru-RU" sz="2600" dirty="0"/>
              <a:t> </a:t>
            </a:r>
            <a:r>
              <a:rPr lang="ru-RU" sz="2600" dirty="0" err="1"/>
              <a:t>олороллор</a:t>
            </a:r>
            <a:r>
              <a:rPr lang="ru-RU" sz="2600" dirty="0"/>
              <a:t> </a:t>
            </a:r>
            <a:r>
              <a:rPr lang="ru-RU" sz="2600" dirty="0" err="1"/>
              <a:t>тегурук</a:t>
            </a:r>
            <a:r>
              <a:rPr lang="ru-RU" sz="2600" dirty="0"/>
              <a:t> </a:t>
            </a:r>
            <a:r>
              <a:rPr lang="ru-RU" sz="2600" dirty="0" err="1"/>
              <a:t>остуол</a:t>
            </a:r>
            <a:r>
              <a:rPr lang="ru-RU" sz="2600" dirty="0"/>
              <a:t> </a:t>
            </a:r>
            <a:r>
              <a:rPr lang="ru-RU" sz="2600" dirty="0" err="1"/>
              <a:t>тула</a:t>
            </a:r>
            <a:r>
              <a:rPr lang="ru-RU" sz="2600" dirty="0"/>
              <a:t>); пальчиковая гимнастика для развития памяти(Юля сидит); арт-терапевтические тренинги по целеполаганию; (Вова), арт-терапевтический тренинги по позитивному отношению к жизни «Пуговица удачи»(Стас)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4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95135" cy="2297192"/>
          </a:xfrm>
        </p:spPr>
        <p:txBody>
          <a:bodyPr/>
          <a:lstStyle/>
          <a:p>
            <a:r>
              <a:rPr lang="ru-RU" sz="4800" dirty="0">
                <a:solidFill>
                  <a:srgbClr val="0070C0"/>
                </a:solidFill>
              </a:rPr>
              <a:t>Месячник психологического здоровья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6670"/>
            <a:ext cx="7327701" cy="383253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2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13" y="675046"/>
            <a:ext cx="2713802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4" y="1066993"/>
            <a:ext cx="2493332" cy="443258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53" y="1346177"/>
            <a:ext cx="2358082" cy="3874219"/>
          </a:xfrm>
        </p:spPr>
      </p:pic>
    </p:spTree>
    <p:extLst>
      <p:ext uri="{BB962C8B-B14F-4D97-AF65-F5344CB8AC3E}">
        <p14:creationId xmlns:p14="http://schemas.microsoft.com/office/powerpoint/2010/main" val="29261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5281"/>
            <a:ext cx="4630189" cy="347056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8" y="1700808"/>
            <a:ext cx="3168352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416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феврале прошел месячник гражданско-патриотического воспитания. В рамках месячника прошли военно-спортивные игры «Наставник, Я и мой друг».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приглашены гости: ОБППС МУ МВД России Якутское капитан полиции Кольцов А.Я., ст. сержант Иванов Ю.П., ст. сержант Слепцов Р.Т., сержант Титов С.С.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команд состояли из работников и воспитанников детского дома.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включало следующие этапы: разборка и сборка автомата АК-47, оказания первой помощи, полоса препятствий, метание гранаты.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6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37112"/>
            <a:ext cx="648072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Военно-спортивная игра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   «Наставник, я и мой друг»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20.02.2016.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984776" cy="3730203"/>
          </a:xfrm>
        </p:spPr>
      </p:pic>
    </p:spTree>
    <p:extLst>
      <p:ext uri="{BB962C8B-B14F-4D97-AF65-F5344CB8AC3E}">
        <p14:creationId xmlns:p14="http://schemas.microsoft.com/office/powerpoint/2010/main" val="13093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по станциям « Мы патриоты» была посвящена по гражданско-патриотическому воспитанию.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станций: матросский танец, полоса препятствий, идем на разведку, музыка военных лет и игра дружба.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Участвовали 3 команды: «Максимум», «Дружба», « О».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конце каждая команда выпустила Стенгазету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«Мы патриоты».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по станциям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патриоты»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24588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Оборонно-прикладное многоборье на кубок имени Петра Лаврентьева в рамках проведения Всероссийских соревнований среди патриотических клубов и других объединений по многоборью Всероссийского физкультурно-спортивного комплекса «ГТ и О» в программе армейских международных игр Армии – 2016 27.02.16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451" y="4869160"/>
            <a:ext cx="6512511" cy="1150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Оборонно-прикладное многоборье на кубок имени Петра Лаврентьева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27.02.2016.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233418" cy="201622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476672"/>
            <a:ext cx="3540826" cy="265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59" y="2564904"/>
            <a:ext cx="400078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6400800" cy="347472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каникулярные дни активно отдыхаем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Катание на коньках и на лыже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9" y="1124744"/>
            <a:ext cx="38100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24326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35430"/>
            <a:ext cx="3154257" cy="26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733256"/>
            <a:ext cx="4381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Катание на коньках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736" y="476672"/>
            <a:ext cx="708857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Играем футбол и спортивные игры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5" y="1514897"/>
            <a:ext cx="3720415" cy="240446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493937"/>
            <a:ext cx="4033846" cy="242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77072"/>
            <a:ext cx="408045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306" y="4077072"/>
            <a:ext cx="4033846" cy="242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9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304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ЗДОРОВЕЙКА  Мы за ЗОЖ</vt:lpstr>
      <vt:lpstr>Презентация PowerPoint</vt:lpstr>
      <vt:lpstr>Военно-спортивная игра     «Наставник, я и мой друг» 20.02.2016.</vt:lpstr>
      <vt:lpstr>Презентация PowerPoint</vt:lpstr>
      <vt:lpstr>Игра по станциям  «мы патриоты»</vt:lpstr>
      <vt:lpstr>Презентация PowerPoint</vt:lpstr>
      <vt:lpstr>Оборонно-прикладное многоборье на кубок имени Петра Лаврентьева 27.02.2016.</vt:lpstr>
      <vt:lpstr>Презентация PowerPoint</vt:lpstr>
      <vt:lpstr>Играем футбол и спортивные игры </vt:lpstr>
      <vt:lpstr>Встреча в рамках добровольческой  работы</vt:lpstr>
      <vt:lpstr>Презентация PowerPoint</vt:lpstr>
      <vt:lpstr>Презентация PowerPoint</vt:lpstr>
      <vt:lpstr>Месячник психологического здоровья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ЗДОРОВЕЙКА Мы за ЗОЖ</dc:title>
  <dc:creator>ПК3</dc:creator>
  <cp:lastModifiedBy>Айталина</cp:lastModifiedBy>
  <cp:revision>42</cp:revision>
  <dcterms:created xsi:type="dcterms:W3CDTF">2016-03-29T09:35:50Z</dcterms:created>
  <dcterms:modified xsi:type="dcterms:W3CDTF">2016-05-28T04:04:36Z</dcterms:modified>
</cp:coreProperties>
</file>