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C8A4E-9300-4658-9588-109044487BD0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E6E45-56E9-46C7-92A3-B0740125B92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C8A4E-9300-4658-9588-109044487BD0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E6E45-56E9-46C7-92A3-B0740125B9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C8A4E-9300-4658-9588-109044487BD0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E6E45-56E9-46C7-92A3-B0740125B9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C8A4E-9300-4658-9588-109044487BD0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E6E45-56E9-46C7-92A3-B0740125B92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C8A4E-9300-4658-9588-109044487BD0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E6E45-56E9-46C7-92A3-B0740125B9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C8A4E-9300-4658-9588-109044487BD0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E6E45-56E9-46C7-92A3-B0740125B92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C8A4E-9300-4658-9588-109044487BD0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E6E45-56E9-46C7-92A3-B0740125B92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C8A4E-9300-4658-9588-109044487BD0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E6E45-56E9-46C7-92A3-B0740125B9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C8A4E-9300-4658-9588-109044487BD0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E6E45-56E9-46C7-92A3-B0740125B9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C8A4E-9300-4658-9588-109044487BD0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E6E45-56E9-46C7-92A3-B0740125B9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C8A4E-9300-4658-9588-109044487BD0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E6E45-56E9-46C7-92A3-B0740125B92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5CC8A4E-9300-4658-9588-109044487BD0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CE6E45-56E9-46C7-92A3-B0740125B92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7504" y="1772816"/>
            <a:ext cx="7772400" cy="1470025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b="1" dirty="0" smtClean="0"/>
              <a:t> 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Краеведческий</a:t>
            </a:r>
            <a:r>
              <a:rPr lang="ru-RU" sz="4400" b="1" dirty="0" smtClean="0"/>
              <a:t> 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проект</a:t>
            </a:r>
            <a:r>
              <a:rPr lang="ru-RU" sz="4400" b="1" dirty="0" smtClean="0"/>
              <a:t> </a:t>
            </a:r>
            <a:br>
              <a:rPr lang="ru-RU" sz="4400" b="1" dirty="0" smtClean="0"/>
            </a:b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«Город</a:t>
            </a:r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моего</a:t>
            </a:r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ru-RU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детства»</a:t>
            </a:r>
            <a:r>
              <a:rPr lang="ru-RU" sz="4400" b="1" dirty="0" smtClean="0">
                <a:solidFill>
                  <a:srgbClr val="FF0000"/>
                </a:solidFill>
              </a:rPr>
              <a:t/>
            </a:r>
            <a:br>
              <a:rPr lang="ru-RU" sz="4400" b="1" dirty="0" smtClean="0">
                <a:solidFill>
                  <a:srgbClr val="FF0000"/>
                </a:solidFill>
              </a:rPr>
            </a:br>
            <a:r>
              <a:rPr lang="ru-RU" sz="4400" b="1" dirty="0" smtClean="0">
                <a:solidFill>
                  <a:srgbClr val="FF0000"/>
                </a:solidFill>
              </a:rPr>
              <a:t/>
            </a:r>
            <a:br>
              <a:rPr lang="ru-RU" sz="4400" b="1" dirty="0" smtClean="0">
                <a:solidFill>
                  <a:srgbClr val="FF0000"/>
                </a:solidFill>
              </a:rPr>
            </a:b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07904" y="537321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 smtClean="0"/>
              <a:t> В месяц проводится  два занятия.</a:t>
            </a:r>
          </a:p>
          <a:p>
            <a:pPr algn="r"/>
            <a:r>
              <a:rPr lang="ru-RU" dirty="0" smtClean="0"/>
              <a:t>                                                                                                      Воспитатель : Егорова З.И.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0110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260648"/>
            <a:ext cx="8229600" cy="62646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en-US" b="1" dirty="0" smtClean="0"/>
              <a:t>V</a:t>
            </a:r>
            <a:r>
              <a:rPr lang="ru-RU" b="1" dirty="0" smtClean="0"/>
              <a:t>. Музеи нашего города. (21)</a:t>
            </a:r>
            <a:r>
              <a:rPr lang="ru-RU" dirty="0" smtClean="0"/>
              <a:t>	                                                                                                               	                                                                            </a:t>
            </a:r>
            <a:r>
              <a:rPr lang="ru-RU" dirty="0" smtClean="0"/>
              <a:t>Март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	</a:t>
            </a:r>
          </a:p>
          <a:p>
            <a:pPr marL="0" indent="0">
              <a:buNone/>
            </a:pPr>
            <a:r>
              <a:rPr lang="en-US" b="1" dirty="0" smtClean="0"/>
              <a:t>VI</a:t>
            </a:r>
            <a:r>
              <a:rPr lang="ru-RU" b="1" dirty="0" smtClean="0"/>
              <a:t>. Объекты развлечения и отдыха:</a:t>
            </a:r>
          </a:p>
          <a:p>
            <a:pPr marL="0" indent="0">
              <a:buNone/>
            </a:pPr>
            <a:r>
              <a:rPr lang="ru-RU" dirty="0" smtClean="0"/>
              <a:t>1. Театры. (В городе их  7) </a:t>
            </a:r>
          </a:p>
          <a:p>
            <a:pPr marL="0" indent="0">
              <a:buNone/>
            </a:pPr>
            <a:r>
              <a:rPr lang="ru-RU" dirty="0" smtClean="0"/>
              <a:t>2. Цирк. (1)</a:t>
            </a:r>
          </a:p>
          <a:p>
            <a:pPr marL="0" indent="0">
              <a:buNone/>
            </a:pPr>
            <a:r>
              <a:rPr lang="ru-RU" dirty="0" smtClean="0"/>
              <a:t>3. Кинотеатры.(5)</a:t>
            </a:r>
          </a:p>
          <a:p>
            <a:pPr marL="0" indent="0">
              <a:buNone/>
            </a:pPr>
            <a:r>
              <a:rPr lang="ru-RU" dirty="0" smtClean="0"/>
              <a:t>4. Зоопарк «</a:t>
            </a:r>
            <a:r>
              <a:rPr lang="ru-RU" dirty="0" err="1" smtClean="0"/>
              <a:t>Орто</a:t>
            </a:r>
            <a:r>
              <a:rPr lang="ru-RU" dirty="0" smtClean="0"/>
              <a:t> Дойду»</a:t>
            </a:r>
          </a:p>
          <a:p>
            <a:pPr marL="0" indent="0">
              <a:buNone/>
            </a:pPr>
            <a:r>
              <a:rPr lang="ru-RU" dirty="0" smtClean="0"/>
              <a:t>5. Ледяной дворец «Царство вечной мерзлоты»</a:t>
            </a:r>
          </a:p>
          <a:p>
            <a:pPr marL="0" indent="0">
              <a:buNone/>
            </a:pPr>
            <a:r>
              <a:rPr lang="ru-RU" dirty="0" smtClean="0"/>
              <a:t>6. Объекты спорта и туризма: СК, бассейны, стадионы и т.д.	                                                                               	                                                                             </a:t>
            </a:r>
            <a:r>
              <a:rPr lang="ru-RU" dirty="0" smtClean="0"/>
              <a:t>Апрель</a:t>
            </a:r>
            <a:endParaRPr lang="ru-RU" dirty="0" smtClean="0"/>
          </a:p>
          <a:p>
            <a:pPr marL="0" indent="0">
              <a:buNone/>
            </a:pPr>
            <a:r>
              <a:rPr lang="en-US" b="1" dirty="0" smtClean="0"/>
              <a:t>VII</a:t>
            </a:r>
            <a:r>
              <a:rPr lang="ru-RU" b="1" dirty="0" smtClean="0"/>
              <a:t>. Итоговое занятие: </a:t>
            </a:r>
          </a:p>
          <a:p>
            <a:pPr marL="0" indent="0">
              <a:buNone/>
            </a:pPr>
            <a:r>
              <a:rPr lang="ru-RU" dirty="0" smtClean="0"/>
              <a:t>1. Выставка проделанных работ.</a:t>
            </a:r>
          </a:p>
          <a:p>
            <a:pPr marL="0" indent="0">
              <a:buNone/>
            </a:pPr>
            <a:r>
              <a:rPr lang="ru-RU" dirty="0" smtClean="0"/>
              <a:t>2. Комплексный контрольный тест, который включает вопросы по всем темам проекта.	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          Июнь	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4072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229600" cy="63408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Используемая литература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628800"/>
            <a:ext cx="7920880" cy="3978776"/>
          </a:xfrm>
        </p:spPr>
        <p:txBody>
          <a:bodyPr>
            <a:normAutofit/>
          </a:bodyPr>
          <a:lstStyle/>
          <a:p>
            <a:r>
              <a:rPr lang="ru-RU" sz="2400" dirty="0" err="1" smtClean="0"/>
              <a:t>С.К.Аржаков</a:t>
            </a:r>
            <a:r>
              <a:rPr lang="ru-RU" sz="2400" dirty="0" smtClean="0"/>
              <a:t>, </a:t>
            </a:r>
            <a:r>
              <a:rPr lang="ru-RU" sz="2400" dirty="0" err="1" smtClean="0"/>
              <a:t>Е.Н.Федоров</a:t>
            </a:r>
            <a:r>
              <a:rPr lang="ru-RU" sz="2400" dirty="0" smtClean="0"/>
              <a:t>, </a:t>
            </a:r>
            <a:r>
              <a:rPr lang="ru-RU" sz="2400" dirty="0" err="1" smtClean="0"/>
              <a:t>В.В.Павлова</a:t>
            </a:r>
            <a:r>
              <a:rPr lang="ru-RU" sz="2400" dirty="0" smtClean="0"/>
              <a:t>. Города Якутии. Якутск -. 2011г.</a:t>
            </a:r>
          </a:p>
          <a:p>
            <a:r>
              <a:rPr lang="ru-RU" sz="2400" dirty="0" err="1" smtClean="0"/>
              <a:t>С.К.Аржаков</a:t>
            </a:r>
            <a:r>
              <a:rPr lang="ru-RU" sz="2400" dirty="0" smtClean="0"/>
              <a:t>, </a:t>
            </a:r>
            <a:r>
              <a:rPr lang="ru-RU" sz="2400" dirty="0" err="1" smtClean="0"/>
              <a:t>В.И.Пестерев</a:t>
            </a:r>
            <a:r>
              <a:rPr lang="ru-RU" sz="2400" dirty="0" smtClean="0"/>
              <a:t> и др. Иллюстрированный атлас Республики Саха.Я-2012.</a:t>
            </a:r>
          </a:p>
          <a:p>
            <a:r>
              <a:rPr lang="ru-RU" sz="2400" dirty="0" err="1" smtClean="0"/>
              <a:t>В.И.Пестеров</a:t>
            </a:r>
            <a:r>
              <a:rPr lang="ru-RU" sz="2400" dirty="0" smtClean="0"/>
              <a:t>. История Якутии в лицах.Я-2001.</a:t>
            </a:r>
          </a:p>
          <a:p>
            <a:r>
              <a:rPr lang="ru-RU" sz="2400" dirty="0" smtClean="0"/>
              <a:t>Редакция газеты «Якутия». Якутия: рекорды, самое первое, самое – самое. Я-2004</a:t>
            </a:r>
          </a:p>
          <a:p>
            <a:r>
              <a:rPr lang="ru-RU" sz="2400" dirty="0" smtClean="0"/>
              <a:t>Копилка: вырезки из газет, открытки.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49153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/>
              <a:t>Введение: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836712"/>
            <a:ext cx="8229600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 smtClean="0"/>
              <a:t>    </a:t>
            </a:r>
          </a:p>
          <a:p>
            <a:pPr marL="0" indent="0">
              <a:buNone/>
            </a:pPr>
            <a:r>
              <a:rPr lang="ru-RU" sz="1600" dirty="0" smtClean="0"/>
              <a:t>             Краеведение в системе образования является традиционным и эффективным средством обучения и воспитания. Методика использования тематических краеведческих наблюдений и исследований способствует расширению кругозора детей, освоению разносторонних практических навыков, воспитанию патриотизма и нравственности, любви к Родине.</a:t>
            </a:r>
          </a:p>
          <a:p>
            <a:pPr marL="0" indent="0">
              <a:buNone/>
            </a:pPr>
            <a:r>
              <a:rPr lang="ru-RU" sz="1600" dirty="0" smtClean="0"/>
              <a:t>             Нам всегда кажется, что о своей  родине мы знаем все или почти все. Всегда отправляясь в путь, нам хочется поскорее вернуться домой, в тот дом. где мы родились, на ту улицу, где выросли, в тот край, что мы зовем "Малой родиной".</a:t>
            </a:r>
          </a:p>
          <a:p>
            <a:pPr marL="0" indent="0"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       В каждом уголке нашей Родины, в том числе и в Республике Саха (Якутия) есть свои природные особенности, специфические черты истории и культуры, составляющие тот феномен, который формирует в человеке интерес и привязанность к родному краю, историческое сознание и социальную активность.</a:t>
            </a:r>
          </a:p>
          <a:p>
            <a:pPr marL="0" indent="0">
              <a:buNone/>
            </a:pPr>
            <a:r>
              <a:rPr lang="ru-RU" sz="1600" dirty="0" smtClean="0"/>
              <a:t>            Актуальность данной темы заключается в том, что в настоящее время наблюдается повышенный интерес к изучению родного края. Каждый человек должен знать историю своего родного города.  Поэтому выбрала эту тему, так как наши дети, в основном, родились и выросли в городе Якутске .</a:t>
            </a:r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504615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332656"/>
            <a:ext cx="8229600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b="1" dirty="0" smtClean="0"/>
              <a:t> Цель проекта:</a:t>
            </a:r>
          </a:p>
          <a:p>
            <a:r>
              <a:rPr lang="ru-RU" dirty="0"/>
              <a:t>Ознакомление детей с историческим прошлым и современной жизнью родного города, детского дома. </a:t>
            </a:r>
          </a:p>
          <a:p>
            <a:r>
              <a:rPr lang="ru-RU" dirty="0"/>
              <a:t>Воспитание </a:t>
            </a:r>
            <a:r>
              <a:rPr lang="ru-RU" dirty="0" smtClean="0"/>
              <a:t>патриота, знающего и любящего свой город.  </a:t>
            </a:r>
          </a:p>
          <a:p>
            <a:r>
              <a:rPr lang="ru-RU" dirty="0" smtClean="0"/>
              <a:t>Формирование  профессиональной ориентации   при выборе </a:t>
            </a:r>
            <a:r>
              <a:rPr lang="ru-RU" dirty="0" smtClean="0"/>
              <a:t>профессии.                           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</a:t>
            </a:r>
          </a:p>
          <a:p>
            <a:pPr marL="0" indent="0">
              <a:buNone/>
            </a:pPr>
            <a:r>
              <a:rPr lang="ru-RU" dirty="0" smtClean="0"/>
              <a:t>    </a:t>
            </a:r>
            <a:r>
              <a:rPr lang="ru-RU" b="1" dirty="0" smtClean="0"/>
              <a:t>Задачи проекта: </a:t>
            </a:r>
          </a:p>
          <a:p>
            <a:r>
              <a:rPr lang="ru-RU" dirty="0" smtClean="0"/>
              <a:t>Развитие познавательных интересов, интеллектуальных и творческих    способностей (создавать  сообщения</a:t>
            </a:r>
            <a:r>
              <a:rPr lang="ru-RU" dirty="0"/>
              <a:t>, </a:t>
            </a:r>
            <a:r>
              <a:rPr lang="ru-RU" dirty="0" smtClean="0"/>
              <a:t>небольшие </a:t>
            </a:r>
            <a:r>
              <a:rPr lang="ru-RU" dirty="0"/>
              <a:t>сочинения, стихи, поделки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Овладение умением систематизировать, обобщать полученную информацию и выделять главное. </a:t>
            </a:r>
          </a:p>
          <a:p>
            <a:r>
              <a:rPr lang="ru-RU" dirty="0" smtClean="0"/>
              <a:t> Формирование способности и готовности к использованию               </a:t>
            </a:r>
          </a:p>
          <a:p>
            <a:pPr marL="45720" indent="0">
              <a:buNone/>
            </a:pPr>
            <a:r>
              <a:rPr lang="ru-RU" dirty="0"/>
              <a:t> </a:t>
            </a:r>
            <a:r>
              <a:rPr lang="ru-RU" dirty="0" smtClean="0"/>
              <a:t>  краеведческих знаний в повседневной жизни.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8723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92696"/>
            <a:ext cx="8229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Содержание проекта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988840"/>
            <a:ext cx="8136904" cy="3834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</a:t>
            </a:r>
            <a:r>
              <a:rPr lang="ru-RU" sz="2800" dirty="0" smtClean="0"/>
              <a:t>Внеурочная краеведческая работа эффективно позволяет удовлетворить  познавательные интересы детей.  </a:t>
            </a:r>
          </a:p>
          <a:p>
            <a:pPr marL="0" indent="0">
              <a:buNone/>
            </a:pPr>
            <a:r>
              <a:rPr lang="ru-RU" sz="2800" dirty="0" smtClean="0"/>
              <a:t>   Нужно учитывать интересы и возрастные особенности детей, возможности использования социокультурного пространства, особенности и традиции города.   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2842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Этапы реализации проекта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1этап </a:t>
            </a:r>
            <a:r>
              <a:rPr lang="ru-RU" sz="2400" dirty="0" smtClean="0"/>
              <a:t>-   организационный. Формулирование цели проекта, постановка задач. Планирование. </a:t>
            </a:r>
          </a:p>
          <a:p>
            <a:pPr marL="0" indent="0" algn="r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                                      Сентябрь - октябрь     2013г. </a:t>
            </a:r>
          </a:p>
          <a:p>
            <a:pPr marL="0" indent="0">
              <a:buNone/>
            </a:pPr>
            <a:r>
              <a:rPr lang="ru-RU" sz="2400" dirty="0" smtClean="0"/>
              <a:t>   </a:t>
            </a:r>
          </a:p>
          <a:p>
            <a:pPr marL="0" indent="0">
              <a:buNone/>
            </a:pP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2 этап </a:t>
            </a:r>
            <a:r>
              <a:rPr lang="ru-RU" sz="2400" dirty="0" smtClean="0"/>
              <a:t>- практическая деятельность.    Работа по определенным темам. </a:t>
            </a:r>
          </a:p>
          <a:p>
            <a:pPr marL="0" indent="0" algn="r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</a:t>
            </a:r>
            <a:r>
              <a:rPr lang="ru-RU" sz="2400" dirty="0" smtClean="0"/>
              <a:t>Но</a:t>
            </a:r>
            <a:r>
              <a:rPr lang="ru-RU" sz="2400" dirty="0" smtClean="0"/>
              <a:t>ябрь </a:t>
            </a:r>
            <a:r>
              <a:rPr lang="ru-RU" sz="2400" dirty="0" smtClean="0"/>
              <a:t>- май.</a:t>
            </a:r>
          </a:p>
          <a:p>
            <a:pPr marL="0" indent="0">
              <a:buNone/>
            </a:pPr>
            <a:r>
              <a:rPr lang="ru-RU" sz="2400" dirty="0" smtClean="0"/>
              <a:t>   </a:t>
            </a:r>
          </a:p>
          <a:p>
            <a:pPr marL="0" indent="0">
              <a:buNone/>
            </a:pP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3 этап </a:t>
            </a:r>
            <a:r>
              <a:rPr lang="ru-RU" sz="2400" dirty="0" smtClean="0"/>
              <a:t>- итоговый, диагностический.  Подведение итогов работы в целом.  </a:t>
            </a:r>
          </a:p>
          <a:p>
            <a:pPr marL="0" indent="0" algn="r">
              <a:buNone/>
            </a:pPr>
            <a:r>
              <a:rPr lang="ru-RU" sz="2400" dirty="0" smtClean="0"/>
              <a:t>Июнь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535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Формы работы по реализации проекта.</a:t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052736"/>
            <a:ext cx="8229600" cy="5616624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Беседы</a:t>
            </a:r>
          </a:p>
          <a:p>
            <a:r>
              <a:rPr lang="ru-RU" sz="2800" dirty="0" smtClean="0"/>
              <a:t>Коллективные творческие работы</a:t>
            </a:r>
          </a:p>
          <a:p>
            <a:r>
              <a:rPr lang="ru-RU" sz="2800" dirty="0" smtClean="0"/>
              <a:t>Тематические и обзорные  экскурсии</a:t>
            </a:r>
          </a:p>
          <a:p>
            <a:r>
              <a:rPr lang="ru-RU" sz="2800" dirty="0" smtClean="0"/>
              <a:t>Встречи с интересными людьми</a:t>
            </a:r>
          </a:p>
          <a:p>
            <a:r>
              <a:rPr lang="ru-RU" sz="2800" dirty="0" smtClean="0"/>
              <a:t>Выход в театры, музеи города</a:t>
            </a:r>
          </a:p>
          <a:p>
            <a:r>
              <a:rPr lang="ru-RU" sz="2800" dirty="0" smtClean="0"/>
              <a:t>Изучение и подбор литературы</a:t>
            </a:r>
          </a:p>
          <a:p>
            <a:r>
              <a:rPr lang="ru-RU" sz="2800" dirty="0" smtClean="0"/>
              <a:t>Исследовательская работа  (записи, </a:t>
            </a:r>
            <a:r>
              <a:rPr lang="ru-RU" sz="2800" dirty="0" smtClean="0"/>
              <a:t>вырезки, </a:t>
            </a:r>
            <a:r>
              <a:rPr lang="ru-RU" sz="2800" dirty="0" smtClean="0"/>
              <a:t>ксерокопии текстов, иллюстрации и фотоматериалы)</a:t>
            </a:r>
          </a:p>
          <a:p>
            <a:r>
              <a:rPr lang="ru-RU" sz="2800" dirty="0" smtClean="0"/>
              <a:t>Помощь в благоустройстве родного округа, ДД.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412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 Перспективный план работы по проекту </a:t>
            </a:r>
            <a:br>
              <a:rPr lang="ru-RU" sz="2800" b="1" dirty="0" smtClean="0"/>
            </a:br>
            <a:r>
              <a:rPr lang="ru-RU" sz="2800" b="1" dirty="0" smtClean="0"/>
              <a:t>"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Город моего детства</a:t>
            </a:r>
            <a:r>
              <a:rPr lang="ru-RU" sz="2800" b="1" dirty="0" smtClean="0"/>
              <a:t>"</a:t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988840"/>
            <a:ext cx="8229600" cy="413732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en-US" sz="3400" b="1" dirty="0" smtClean="0"/>
              <a:t>I</a:t>
            </a:r>
            <a:r>
              <a:rPr lang="ru-RU" sz="3400" b="1" dirty="0" smtClean="0"/>
              <a:t>. Знакомство с проектом «Город моего детства»      </a:t>
            </a:r>
          </a:p>
          <a:p>
            <a:pPr marL="0" indent="0" algn="r">
              <a:buNone/>
            </a:pPr>
            <a:r>
              <a:rPr lang="ru-RU" sz="3400" dirty="0" smtClean="0"/>
              <a:t>Окт</a:t>
            </a:r>
            <a:r>
              <a:rPr lang="ru-RU" sz="3400" dirty="0" smtClean="0"/>
              <a:t>ябрь</a:t>
            </a:r>
            <a:endParaRPr lang="ru-RU" sz="3400" dirty="0" smtClean="0"/>
          </a:p>
          <a:p>
            <a:pPr marL="0" indent="0">
              <a:buNone/>
            </a:pPr>
            <a:r>
              <a:rPr lang="en-US" sz="3400" b="1" dirty="0" smtClean="0"/>
              <a:t>II</a:t>
            </a:r>
            <a:r>
              <a:rPr lang="ru-RU" sz="3400" b="1" dirty="0" smtClean="0"/>
              <a:t>. Якутск – столица РС(Я): </a:t>
            </a:r>
          </a:p>
          <a:p>
            <a:pPr marL="0" indent="0">
              <a:buNone/>
            </a:pPr>
            <a:r>
              <a:rPr lang="ru-RU" sz="3400" dirty="0" smtClean="0"/>
              <a:t> </a:t>
            </a:r>
          </a:p>
          <a:p>
            <a:pPr marL="0" indent="0">
              <a:buNone/>
            </a:pPr>
            <a:r>
              <a:rPr lang="ru-RU" sz="3400" dirty="0" smtClean="0"/>
              <a:t>1.Исторические сведения. Кто и когда основал город Якутск?</a:t>
            </a:r>
          </a:p>
          <a:p>
            <a:pPr marL="0" indent="0">
              <a:buNone/>
            </a:pPr>
            <a:r>
              <a:rPr lang="ru-RU" sz="3400" dirty="0" smtClean="0"/>
              <a:t>2. Башня Якутского острога.</a:t>
            </a:r>
          </a:p>
          <a:p>
            <a:pPr marL="0" indent="0">
              <a:buNone/>
            </a:pPr>
            <a:r>
              <a:rPr lang="ru-RU" sz="3400" dirty="0"/>
              <a:t>3</a:t>
            </a:r>
            <a:r>
              <a:rPr lang="ru-RU" sz="3400" dirty="0" smtClean="0"/>
              <a:t>. Кто такой </a:t>
            </a:r>
            <a:r>
              <a:rPr lang="ru-RU" sz="3400" dirty="0" err="1" smtClean="0"/>
              <a:t>И.И.Крафт</a:t>
            </a:r>
            <a:r>
              <a:rPr lang="ru-RU" sz="3400" dirty="0"/>
              <a:t> </a:t>
            </a:r>
            <a:r>
              <a:rPr lang="ru-RU" sz="3400" dirty="0" smtClean="0"/>
              <a:t>и его роль в развитии города.</a:t>
            </a:r>
          </a:p>
          <a:p>
            <a:pPr marL="0" indent="0">
              <a:buNone/>
            </a:pPr>
            <a:r>
              <a:rPr lang="ru-RU" sz="3400" dirty="0"/>
              <a:t>4</a:t>
            </a:r>
            <a:r>
              <a:rPr lang="ru-RU" sz="3400" dirty="0" smtClean="0"/>
              <a:t>. Природные условия.</a:t>
            </a:r>
          </a:p>
          <a:p>
            <a:pPr marL="0" indent="0">
              <a:buNone/>
            </a:pPr>
            <a:r>
              <a:rPr lang="ru-RU" sz="3400" dirty="0"/>
              <a:t>5</a:t>
            </a:r>
            <a:r>
              <a:rPr lang="ru-RU" sz="3400" dirty="0" smtClean="0"/>
              <a:t>. Население города.           </a:t>
            </a:r>
          </a:p>
          <a:p>
            <a:pPr marL="0" indent="0" algn="r">
              <a:buNone/>
            </a:pPr>
            <a:r>
              <a:rPr lang="ru-RU" sz="3400" dirty="0"/>
              <a:t> </a:t>
            </a:r>
            <a:r>
              <a:rPr lang="ru-RU" sz="3400" dirty="0" smtClean="0"/>
              <a:t>                          </a:t>
            </a:r>
            <a:r>
              <a:rPr lang="ru-RU" sz="3400" dirty="0" smtClean="0"/>
              <a:t>Н</a:t>
            </a:r>
            <a:r>
              <a:rPr lang="ru-RU" sz="3400" dirty="0" smtClean="0"/>
              <a:t>оябрь - декабрь</a:t>
            </a:r>
            <a:r>
              <a:rPr lang="ru-RU" sz="3400" dirty="0" smtClean="0"/>
              <a:t>	 </a:t>
            </a:r>
          </a:p>
          <a:p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3107878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b="1" dirty="0" smtClean="0"/>
              <a:t>III</a:t>
            </a:r>
            <a:r>
              <a:rPr lang="ru-RU" b="1" dirty="0" smtClean="0"/>
              <a:t>. Социально – экономическая характеристика города: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1. Экономическая база: предприятия </a:t>
            </a:r>
            <a:r>
              <a:rPr lang="ru-RU" dirty="0" smtClean="0"/>
              <a:t>города (478 предприятий, из которых государственных унитарных – 160,государственных учреждений – 292, хозяйствующих обществ с долей государственной собственности, превышающей 50% уставного капитала - 26).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2. Учебные </a:t>
            </a:r>
            <a:r>
              <a:rPr lang="ru-RU" dirty="0" smtClean="0"/>
              <a:t>заведения (51 ОШ, 11 высших, 5 средних учебных зав</a:t>
            </a:r>
            <a:r>
              <a:rPr lang="ru-RU" dirty="0" smtClean="0"/>
              <a:t>едений, 24 научно – исследовательских учреждений)</a:t>
            </a:r>
            <a:r>
              <a:rPr lang="ru-RU" dirty="0" smtClean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3. Улицы города: </a:t>
            </a:r>
            <a:r>
              <a:rPr lang="ru-RU" dirty="0" smtClean="0"/>
              <a:t>улица имени Юрия Александровича </a:t>
            </a:r>
            <a:r>
              <a:rPr lang="ru-RU" dirty="0" err="1" smtClean="0"/>
              <a:t>Билибина</a:t>
            </a:r>
            <a:r>
              <a:rPr lang="ru-RU" dirty="0" smtClean="0"/>
              <a:t> (19.05.1901-04.05.1952гг., доктор геолого-минералогических наук),   Валерия  Ильича Кузьмина (заслуженный пилот СССР, Герой Социалистического Труда).</a:t>
            </a:r>
            <a:endParaRPr lang="ru-RU" dirty="0" smtClean="0"/>
          </a:p>
          <a:p>
            <a:pPr marL="0" indent="0" algn="r">
              <a:buNone/>
            </a:pPr>
            <a:endParaRPr lang="ru-RU" dirty="0" smtClean="0"/>
          </a:p>
          <a:p>
            <a:pPr marL="0" indent="0" algn="r">
              <a:buNone/>
            </a:pPr>
            <a:r>
              <a:rPr lang="ru-RU" dirty="0" smtClean="0"/>
              <a:t>Я</a:t>
            </a:r>
            <a:r>
              <a:rPr lang="ru-RU" dirty="0" smtClean="0"/>
              <a:t>нварь – февраль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3308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808655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 smtClean="0"/>
              <a:t>IV</a:t>
            </a:r>
            <a:r>
              <a:rPr lang="ru-RU" sz="3100" b="1" dirty="0" smtClean="0"/>
              <a:t>. Достопримечательности г. Якутска</a:t>
            </a:r>
            <a:r>
              <a:rPr lang="ru-RU" sz="2800" b="1" dirty="0" smtClean="0"/>
              <a:t>:</a:t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340768"/>
            <a:ext cx="8229600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1. Памятные места (Колодец </a:t>
            </a:r>
            <a:r>
              <a:rPr lang="ru-RU" dirty="0" err="1" smtClean="0"/>
              <a:t>Ф.А.Шергина</a:t>
            </a:r>
            <a:r>
              <a:rPr lang="ru-RU" dirty="0" smtClean="0"/>
              <a:t>, дома, где жили </a:t>
            </a:r>
            <a:r>
              <a:rPr lang="ru-RU" dirty="0" err="1" smtClean="0"/>
              <a:t>М.К.Аммосов</a:t>
            </a:r>
            <a:r>
              <a:rPr lang="ru-RU" dirty="0" smtClean="0"/>
              <a:t>, </a:t>
            </a:r>
            <a:r>
              <a:rPr lang="ru-RU" dirty="0" err="1" smtClean="0"/>
              <a:t>П.А.Ойунский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dirty="0" smtClean="0"/>
              <a:t>2. Архитектурно – исторический комплекс «Старый город».</a:t>
            </a:r>
          </a:p>
          <a:p>
            <a:pPr marL="0" indent="0">
              <a:buNone/>
            </a:pPr>
            <a:r>
              <a:rPr lang="ru-RU" dirty="0" smtClean="0"/>
              <a:t>3. Вечный огонь.</a:t>
            </a:r>
          </a:p>
          <a:p>
            <a:pPr marL="0" indent="0">
              <a:buNone/>
            </a:pPr>
            <a:r>
              <a:rPr lang="ru-RU" dirty="0" smtClean="0"/>
              <a:t>4. Площадь Победы. Мемориальный комплекс.</a:t>
            </a:r>
          </a:p>
          <a:p>
            <a:pPr marL="0" indent="0">
              <a:buNone/>
            </a:pPr>
            <a:r>
              <a:rPr lang="ru-RU" dirty="0" smtClean="0"/>
              <a:t>5. Памятники: </a:t>
            </a:r>
            <a:r>
              <a:rPr lang="ru-RU" dirty="0" err="1" smtClean="0"/>
              <a:t>П.И.Бекетову</a:t>
            </a:r>
            <a:r>
              <a:rPr lang="ru-RU" dirty="0" smtClean="0"/>
              <a:t>, </a:t>
            </a:r>
            <a:r>
              <a:rPr lang="ru-RU" dirty="0" err="1" smtClean="0"/>
              <a:t>С,Дежневу</a:t>
            </a:r>
            <a:r>
              <a:rPr lang="ru-RU" dirty="0" smtClean="0"/>
              <a:t>, Ленину, </a:t>
            </a:r>
            <a:r>
              <a:rPr lang="ru-RU" dirty="0" err="1" smtClean="0"/>
              <a:t>М.К.Аммосову</a:t>
            </a:r>
            <a:r>
              <a:rPr lang="ru-RU" dirty="0" smtClean="0"/>
              <a:t>, </a:t>
            </a:r>
            <a:r>
              <a:rPr lang="ru-RU" dirty="0" err="1" smtClean="0"/>
              <a:t>П.А.Ойунскому</a:t>
            </a:r>
            <a:r>
              <a:rPr lang="ru-RU" dirty="0" smtClean="0"/>
              <a:t>, </a:t>
            </a:r>
            <a:r>
              <a:rPr lang="ru-RU" dirty="0" err="1" smtClean="0"/>
              <a:t>А.Е.Кулаковскому</a:t>
            </a:r>
            <a:r>
              <a:rPr lang="ru-RU" dirty="0" smtClean="0"/>
              <a:t>, Матери.</a:t>
            </a:r>
          </a:p>
          <a:p>
            <a:pPr marL="0" indent="0">
              <a:buNone/>
            </a:pPr>
            <a:r>
              <a:rPr lang="ru-RU" dirty="0" smtClean="0"/>
              <a:t>6. Сквер «Журавли над Ильменем.</a:t>
            </a:r>
          </a:p>
          <a:p>
            <a:pPr marL="0" indent="0">
              <a:buNone/>
            </a:pPr>
            <a:r>
              <a:rPr lang="ru-RU" dirty="0" smtClean="0"/>
              <a:t>7. Мамонты в </a:t>
            </a:r>
            <a:r>
              <a:rPr lang="ru-RU" dirty="0" smtClean="0"/>
              <a:t>городе.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    М</a:t>
            </a:r>
            <a:r>
              <a:rPr lang="ru-RU" dirty="0" smtClean="0"/>
              <a:t>ай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1478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191</TotalTime>
  <Words>550</Words>
  <Application>Microsoft Office PowerPoint</Application>
  <PresentationFormat>Экран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 Краеведческий проект  «Город моего детства»  </vt:lpstr>
      <vt:lpstr>Введение:</vt:lpstr>
      <vt:lpstr>Презентация PowerPoint</vt:lpstr>
      <vt:lpstr>Содержание проекта </vt:lpstr>
      <vt:lpstr>Этапы реализации проекта </vt:lpstr>
      <vt:lpstr>Формы работы по реализации проекта. </vt:lpstr>
      <vt:lpstr> Перспективный план работы по проекту  "Город моего детства" </vt:lpstr>
      <vt:lpstr>Презентация PowerPoint</vt:lpstr>
      <vt:lpstr>IV. Достопримечательности г. Якутска: </vt:lpstr>
      <vt:lpstr>Презентация PowerPoint</vt:lpstr>
      <vt:lpstr>Используемая литература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Краеведческий проект  «Город моего детства»</dc:title>
  <dc:creator>User</dc:creator>
  <cp:lastModifiedBy>User</cp:lastModifiedBy>
  <cp:revision>24</cp:revision>
  <cp:lastPrinted>2013-12-05T12:23:25Z</cp:lastPrinted>
  <dcterms:created xsi:type="dcterms:W3CDTF">2013-11-29T15:04:59Z</dcterms:created>
  <dcterms:modified xsi:type="dcterms:W3CDTF">2013-12-06T00:54:02Z</dcterms:modified>
</cp:coreProperties>
</file>